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sistant RESEAU PERINAT" userId="fba9db47-ca14-435f-a6fe-5004e63d8b83" providerId="ADAL" clId="{16FA8671-2031-4642-B984-16D2F81F49BF}"/>
    <pc:docChg chg="addSld modSld">
      <pc:chgData name="Assistant RESEAU PERINAT" userId="fba9db47-ca14-435f-a6fe-5004e63d8b83" providerId="ADAL" clId="{16FA8671-2031-4642-B984-16D2F81F49BF}" dt="2021-09-07T17:02:44.070" v="30" actId="207"/>
      <pc:docMkLst>
        <pc:docMk/>
      </pc:docMkLst>
      <pc:sldChg chg="modSp new mod">
        <pc:chgData name="Assistant RESEAU PERINAT" userId="fba9db47-ca14-435f-a6fe-5004e63d8b83" providerId="ADAL" clId="{16FA8671-2031-4642-B984-16D2F81F49BF}" dt="2021-09-07T17:02:44.070" v="30" actId="207"/>
        <pc:sldMkLst>
          <pc:docMk/>
          <pc:sldMk cId="1111604806" sldId="257"/>
        </pc:sldMkLst>
        <pc:spChg chg="mod">
          <ac:chgData name="Assistant RESEAU PERINAT" userId="fba9db47-ca14-435f-a6fe-5004e63d8b83" providerId="ADAL" clId="{16FA8671-2031-4642-B984-16D2F81F49BF}" dt="2021-09-07T17:02:44.070" v="30" actId="207"/>
          <ac:spMkLst>
            <pc:docMk/>
            <pc:sldMk cId="1111604806" sldId="257"/>
            <ac:spMk id="2" creationId="{A2D5038A-ECBF-494E-B7AE-DCBB587E1B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7F3C60-E79F-44C6-93CA-76D1F5DB0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66CD426-AFDF-4D0C-B6F2-B7ED09685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51E1E9-3B73-4A65-89DD-FB464A835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D1C5-2AAE-4861-B107-E4770EA8131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6A354B-18BF-4949-A441-AEFCC270D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E36E97-E20E-4773-ADB5-7D64FB23D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8D55-836E-42F3-9C85-DE555CFF6F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05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FEDFF4-3C22-401C-8E2F-B0004BD8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AEEE99-83E7-450E-AA9E-3B31ABD7A9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0E7396-0630-4CE5-9B07-9B47C65DF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D1C5-2AAE-4861-B107-E4770EA8131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AD8B1C-4ED5-45BB-A3F3-0FA4B5B94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DAF4D1-64C5-4EF9-8EC1-367E4DF06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8D55-836E-42F3-9C85-DE555CFF6F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69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2A98383-586F-44E2-AFC1-6FAF53A72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D6F25F-497A-4B6A-A5B8-28B60D46B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A0A4D9-3A4D-4AB3-ACA5-DA7F4117D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D1C5-2AAE-4861-B107-E4770EA8131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E85DE9-B639-4335-B46E-042A5E756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B38C9F-D1F4-4ED6-9DDF-F0EC4C688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8D55-836E-42F3-9C85-DE555CFF6F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7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4FDF44-5D01-4C03-9DB8-1768A2035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1BE706-E8EC-4B39-B4C0-F5D4771C7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3A83AD-3E01-4ED5-A9F2-4458872B6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D1C5-2AAE-4861-B107-E4770EA8131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695A6D-9571-4133-AE95-6DB6548A4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ABECA9-DA71-42C1-AC70-56881F9D3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8D55-836E-42F3-9C85-DE555CFF6F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71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6B5EE7-CB4E-4F8E-A5AB-D50EBFD4F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0C923C-D045-4224-8811-2CEE312FC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D0D705-DB70-4D4F-8271-B11CD2589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D1C5-2AAE-4861-B107-E4770EA8131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82CE9A-56C9-410B-8575-59D79822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BE8FA4-7548-4AD9-A912-840B1D1E2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8D55-836E-42F3-9C85-DE555CFF6F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3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D8ABDF-C1C2-4329-9311-713B785AA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86C5DE-2130-47F7-885F-B753412F3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4ADF41-159E-4A73-9720-16FEF1549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F97514-6D1D-4E7E-9880-71FD12795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D1C5-2AAE-4861-B107-E4770EA8131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D9BD50-FE78-439D-B861-1997D486C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4A6CDC-603F-4E19-BC84-0FAF9F3F2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8D55-836E-42F3-9C85-DE555CFF6F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45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424540-2588-4CAA-8B2A-4543393EC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624A75-0B7D-4C16-81A2-B979DAC21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AA3F7A6-05C2-489B-8632-5D594A93B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6E31F4F-9E97-4F92-AD7C-E57897B16F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967DFA0-F64F-43E0-8C85-E5B355EE7A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AB3AB8F-810A-411B-B71A-02659FFEE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D1C5-2AAE-4861-B107-E4770EA8131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DA7AE8C-730A-4B41-9C2E-C833B461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33EDFCC-DC84-4981-B1E3-F28B2CE44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8D55-836E-42F3-9C85-DE555CFF6F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689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F4443B-E523-4ADF-9E85-FFE8761E8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5913436-FA76-42C1-AA45-F42AB6498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D1C5-2AAE-4861-B107-E4770EA8131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0F84630-167D-4421-90B5-B450EA53B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0AEC414-445E-42EB-8E4F-F6112B91A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8D55-836E-42F3-9C85-DE555CFF6F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16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2875108-D5A3-4AAD-86C9-1B70B28AE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D1C5-2AAE-4861-B107-E4770EA8131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37A798-F855-4060-A88C-6DF1987D3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FCF3040-6EDE-4C93-9C59-A20A08AD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8D55-836E-42F3-9C85-DE555CFF6F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55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CBD2B1-FA68-4FCD-B5A5-0C6C2712C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2ABB72-FD0B-4B89-AEAB-09780A81B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FD01DDD-2023-49A1-B20F-3BBAF26AF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286EC0-2ABB-4199-9ACF-21249A535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D1C5-2AAE-4861-B107-E4770EA8131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399FDE-E07C-4925-B70F-F1D3C34F1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060AF9-85B5-4104-AC0D-26029D666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8D55-836E-42F3-9C85-DE555CFF6F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0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6F837E-4E0D-45C2-8689-21A55BF1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A19A0AA-C539-4FA3-A0AC-255216491B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90383B5-A405-4DB9-943F-9C66B9865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58563B-258E-4EC7-8B97-A0C49A9CE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D1C5-2AAE-4861-B107-E4770EA8131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E1FF52-6B4E-47B1-B80D-1B19EAE63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458668-9A7C-436F-954E-3A809CB52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08D55-836E-42F3-9C85-DE555CFF6F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432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8F6A342-9750-4698-8C09-227D5C976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7B14EB-872A-4F07-B195-377C9AE15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9B3E6A-65BC-460D-AB00-085BC697C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1D1C5-2AAE-4861-B107-E4770EA8131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B6C176-AC89-41EC-B6D6-50F2B32AF7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3F2D07-9508-4104-8A44-A6A6B480A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08D55-836E-42F3-9C85-DE555CFF6F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60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C9CA26D1-FFCE-452E-8957-FD53F1731361}"/>
              </a:ext>
            </a:extLst>
          </p:cNvPr>
          <p:cNvSpPr txBox="1"/>
          <p:nvPr/>
        </p:nvSpPr>
        <p:spPr>
          <a:xfrm>
            <a:off x="3048886" y="3244334"/>
            <a:ext cx="60977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b="1" i="0" dirty="0">
                <a:effectLst/>
                <a:latin typeface="Arial" panose="020B0604020202020204" pitchFamily="34" charset="0"/>
              </a:rPr>
              <a:t>Mesures de réduction du risque du valproate</a:t>
            </a:r>
          </a:p>
        </p:txBody>
      </p:sp>
    </p:spTree>
    <p:extLst>
      <p:ext uri="{BB962C8B-B14F-4D97-AF65-F5344CB8AC3E}">
        <p14:creationId xmlns:p14="http://schemas.microsoft.com/office/powerpoint/2010/main" val="327974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D5038A-ECBF-494E-B7AE-DCBB587E1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En attente de documentation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5E39CD-C528-4EAA-A902-764BBEC5D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16048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En attente de documentation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Assistant RESEAU PERINAT</dc:creator>
  <cp:lastModifiedBy>Assistant RESEAU PERINAT</cp:lastModifiedBy>
  <cp:revision>1</cp:revision>
  <dcterms:created xsi:type="dcterms:W3CDTF">2021-09-07T16:58:57Z</dcterms:created>
  <dcterms:modified xsi:type="dcterms:W3CDTF">2021-09-07T17:03:06Z</dcterms:modified>
</cp:coreProperties>
</file>